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swa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6bf4b1b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6bf4b1b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037c53aac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037c53aac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37c53aaca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037c53aaca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f6bf4b1b4a_0_7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f6bf4b1b4a_0_7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037c53aaca_1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037c53aaca_1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worked ahead enough that we can take a well earned Thanksgiving Break*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037c53aaca_1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037c53aaca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Overshadowing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037c53aaca_1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037c53aaca_1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 (Scrum Master) &amp; Miles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f6bf4b1b4a_0_8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f6bf4b1b4a_0_8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35c97b1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35c97b1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6bf4b1c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6bf4b1c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f6bf4b1b4a_0_5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f6bf4b1b4a_0_5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035c97b1eb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035c97b1eb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f6bf4b1b4a_0_6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f6bf4b1b4a_0_6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037c53aaca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037c53aaca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35ec264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35ec264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037c53aac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037c53aac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9.jpg"/><Relationship Id="rId5" Type="http://schemas.openxmlformats.org/officeDocument/2006/relationships/image" Target="../media/image3.jpg"/><Relationship Id="rId6" Type="http://schemas.openxmlformats.org/officeDocument/2006/relationships/image" Target="../media/image7.jpg"/><Relationship Id="rId7" Type="http://schemas.openxmlformats.org/officeDocument/2006/relationships/image" Target="../media/image13.png"/><Relationship Id="rId8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/>
          <p:nvPr/>
        </p:nvSpPr>
        <p:spPr>
          <a:xfrm>
            <a:off x="827700" y="679600"/>
            <a:ext cx="1737000" cy="173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 txBox="1"/>
          <p:nvPr>
            <p:ph type="ctrTitle"/>
          </p:nvPr>
        </p:nvSpPr>
        <p:spPr>
          <a:xfrm>
            <a:off x="729325" y="2444088"/>
            <a:ext cx="4079700" cy="11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Quack</a:t>
            </a:r>
            <a:endParaRPr/>
          </a:p>
        </p:txBody>
      </p:sp>
      <p:sp>
        <p:nvSpPr>
          <p:cNvPr id="510" name="Google Shape;510;p25"/>
          <p:cNvSpPr txBox="1"/>
          <p:nvPr>
            <p:ph idx="1" type="subTitle"/>
          </p:nvPr>
        </p:nvSpPr>
        <p:spPr>
          <a:xfrm>
            <a:off x="727000" y="3675200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Bestagons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13" y="728775"/>
            <a:ext cx="1647600" cy="16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4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Frontend Updates</a:t>
            </a:r>
            <a:endParaRPr/>
          </a:p>
        </p:txBody>
      </p:sp>
      <p:sp>
        <p:nvSpPr>
          <p:cNvPr id="945" name="Google Shape;945;p34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Took feedback about </a:t>
            </a:r>
            <a:r>
              <a:rPr lang="en"/>
              <a:t>app appearance </a:t>
            </a:r>
            <a:r>
              <a:rPr lang="en"/>
              <a:t>into consideration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Beautify the app through additional color and shading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Trying out various layouts and we will internally choose the most suitable one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5"/>
          <p:cNvSpPr txBox="1"/>
          <p:nvPr>
            <p:ph type="title"/>
          </p:nvPr>
        </p:nvSpPr>
        <p:spPr>
          <a:xfrm>
            <a:off x="1337400" y="715225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feature implementation</a:t>
            </a:r>
            <a:endParaRPr/>
          </a:p>
        </p:txBody>
      </p:sp>
      <p:sp>
        <p:nvSpPr>
          <p:cNvPr id="951" name="Google Shape;951;p35"/>
          <p:cNvSpPr txBox="1"/>
          <p:nvPr>
            <p:ph idx="2" type="body"/>
          </p:nvPr>
        </p:nvSpPr>
        <p:spPr>
          <a:xfrm>
            <a:off x="1301225" y="190795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Finished Review feature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Added a get method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Refactored code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pydantic base model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 router</a:t>
            </a:r>
            <a:endParaRPr/>
          </a:p>
        </p:txBody>
      </p:sp>
      <p:pic>
        <p:nvPicPr>
          <p:cNvPr id="952" name="Google Shape;9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575" y="792874"/>
            <a:ext cx="4066700" cy="365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6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58" name="Google Shape;958;p36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What are our goals for the week?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959" name="Google Shape;959;p36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960" name="Google Shape;960;p36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7"/>
          <p:cNvSpPr txBox="1"/>
          <p:nvPr>
            <p:ph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+9</a:t>
            </a:r>
            <a:r>
              <a:rPr lang="en"/>
              <a:t> points</a:t>
            </a:r>
            <a:endParaRPr/>
          </a:p>
        </p:txBody>
      </p:sp>
      <p:sp>
        <p:nvSpPr>
          <p:cNvPr id="997" name="Google Shape;997;p37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Ahead</a:t>
            </a:r>
            <a:r>
              <a:rPr lang="en"/>
              <a:t> of schedule!</a:t>
            </a:r>
            <a:endParaRPr/>
          </a:p>
        </p:txBody>
      </p:sp>
      <p:grpSp>
        <p:nvGrpSpPr>
          <p:cNvPr id="998" name="Google Shape;998;p37"/>
          <p:cNvGrpSpPr/>
          <p:nvPr/>
        </p:nvGrpSpPr>
        <p:grpSpPr>
          <a:xfrm>
            <a:off x="3448140" y="1482063"/>
            <a:ext cx="293982" cy="293982"/>
            <a:chOff x="2676100" y="4993750"/>
            <a:chExt cx="483125" cy="483125"/>
          </a:xfrm>
        </p:grpSpPr>
        <p:sp>
          <p:nvSpPr>
            <p:cNvPr id="999" name="Google Shape;999;p37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02" name="Google Shape;1002;p37"/>
          <p:cNvGrpSpPr/>
          <p:nvPr/>
        </p:nvGrpSpPr>
        <p:grpSpPr>
          <a:xfrm>
            <a:off x="3979715" y="1488088"/>
            <a:ext cx="293982" cy="293982"/>
            <a:chOff x="2676100" y="4993750"/>
            <a:chExt cx="483125" cy="483125"/>
          </a:xfrm>
        </p:grpSpPr>
        <p:sp>
          <p:nvSpPr>
            <p:cNvPr id="1003" name="Google Shape;1003;p37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06" name="Google Shape;1006;p37"/>
          <p:cNvGrpSpPr/>
          <p:nvPr/>
        </p:nvGrpSpPr>
        <p:grpSpPr>
          <a:xfrm>
            <a:off x="5042865" y="1488088"/>
            <a:ext cx="293982" cy="293982"/>
            <a:chOff x="2676100" y="4993750"/>
            <a:chExt cx="483125" cy="483125"/>
          </a:xfrm>
        </p:grpSpPr>
        <p:sp>
          <p:nvSpPr>
            <p:cNvPr id="1007" name="Google Shape;1007;p37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10" name="Google Shape;1010;p37"/>
          <p:cNvGrpSpPr/>
          <p:nvPr/>
        </p:nvGrpSpPr>
        <p:grpSpPr>
          <a:xfrm>
            <a:off x="5574440" y="1488088"/>
            <a:ext cx="293982" cy="293982"/>
            <a:chOff x="2676100" y="4993750"/>
            <a:chExt cx="483125" cy="483125"/>
          </a:xfrm>
        </p:grpSpPr>
        <p:sp>
          <p:nvSpPr>
            <p:cNvPr id="1011" name="Google Shape;1011;p37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14" name="Google Shape;1014;p37"/>
          <p:cNvGrpSpPr/>
          <p:nvPr/>
        </p:nvGrpSpPr>
        <p:grpSpPr>
          <a:xfrm>
            <a:off x="3448140" y="1008013"/>
            <a:ext cx="293982" cy="293982"/>
            <a:chOff x="2676100" y="4993750"/>
            <a:chExt cx="483125" cy="483125"/>
          </a:xfrm>
        </p:grpSpPr>
        <p:sp>
          <p:nvSpPr>
            <p:cNvPr id="1015" name="Google Shape;1015;p37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18" name="Google Shape;1018;p37"/>
          <p:cNvGrpSpPr/>
          <p:nvPr/>
        </p:nvGrpSpPr>
        <p:grpSpPr>
          <a:xfrm>
            <a:off x="3979715" y="1014038"/>
            <a:ext cx="293982" cy="293982"/>
            <a:chOff x="2676100" y="4993750"/>
            <a:chExt cx="483125" cy="483125"/>
          </a:xfrm>
        </p:grpSpPr>
        <p:sp>
          <p:nvSpPr>
            <p:cNvPr id="1019" name="Google Shape;1019;p37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22" name="Google Shape;1022;p37"/>
          <p:cNvGrpSpPr/>
          <p:nvPr/>
        </p:nvGrpSpPr>
        <p:grpSpPr>
          <a:xfrm>
            <a:off x="4511290" y="1014038"/>
            <a:ext cx="293982" cy="293982"/>
            <a:chOff x="2676100" y="4993750"/>
            <a:chExt cx="483125" cy="483125"/>
          </a:xfrm>
        </p:grpSpPr>
        <p:sp>
          <p:nvSpPr>
            <p:cNvPr id="1023" name="Google Shape;1023;p37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26" name="Google Shape;1026;p37"/>
          <p:cNvGrpSpPr/>
          <p:nvPr/>
        </p:nvGrpSpPr>
        <p:grpSpPr>
          <a:xfrm>
            <a:off x="5042865" y="1014038"/>
            <a:ext cx="293982" cy="293982"/>
            <a:chOff x="2676100" y="4993750"/>
            <a:chExt cx="483125" cy="483125"/>
          </a:xfrm>
        </p:grpSpPr>
        <p:sp>
          <p:nvSpPr>
            <p:cNvPr id="1027" name="Google Shape;1027;p37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30" name="Google Shape;1030;p37"/>
          <p:cNvGrpSpPr/>
          <p:nvPr/>
        </p:nvGrpSpPr>
        <p:grpSpPr>
          <a:xfrm>
            <a:off x="5574440" y="1014038"/>
            <a:ext cx="293982" cy="293982"/>
            <a:chOff x="2676100" y="4993750"/>
            <a:chExt cx="483125" cy="483125"/>
          </a:xfrm>
        </p:grpSpPr>
        <p:sp>
          <p:nvSpPr>
            <p:cNvPr id="1031" name="Google Shape;1031;p37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836" y="447675"/>
            <a:ext cx="6870324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/>
          <p:nvPr>
            <p:ph type="title"/>
          </p:nvPr>
        </p:nvSpPr>
        <p:spPr>
          <a:xfrm>
            <a:off x="4939700" y="1288250"/>
            <a:ext cx="29034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  <p:sp>
        <p:nvSpPr>
          <p:cNvPr id="1044" name="Google Shape;1044;p39"/>
          <p:cNvSpPr txBox="1"/>
          <p:nvPr>
            <p:ph idx="1" type="body"/>
          </p:nvPr>
        </p:nvSpPr>
        <p:spPr>
          <a:xfrm>
            <a:off x="4939700" y="2182550"/>
            <a:ext cx="2028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Revise mini-charter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Get Quack app on each of our phones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en"/>
              <a:t>Finishing touches!</a:t>
            </a:r>
            <a:endParaRPr/>
          </a:p>
        </p:txBody>
      </p:sp>
      <p:sp>
        <p:nvSpPr>
          <p:cNvPr id="1045" name="Google Shape;1045;p39"/>
          <p:cNvSpPr txBox="1"/>
          <p:nvPr/>
        </p:nvSpPr>
        <p:spPr>
          <a:xfrm>
            <a:off x="0" y="1340850"/>
            <a:ext cx="44952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GitHub</a:t>
            </a:r>
            <a:r>
              <a:rPr lang="en" sz="86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 Demo!</a:t>
            </a:r>
            <a:endParaRPr sz="86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0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N</a:t>
            </a:r>
            <a:r>
              <a:rPr lang="en">
                <a:solidFill>
                  <a:schemeClr val="accent5"/>
                </a:solidFill>
              </a:rPr>
              <a:t>K</a:t>
            </a:r>
            <a:r>
              <a:rPr lang="en">
                <a:solidFill>
                  <a:schemeClr val="accent6"/>
                </a:solidFill>
              </a:rPr>
              <a:t>S</a:t>
            </a:r>
            <a:endParaRPr/>
          </a:p>
        </p:txBody>
      </p:sp>
      <p:sp>
        <p:nvSpPr>
          <p:cNvPr id="1051" name="Google Shape;1051;p40"/>
          <p:cNvSpPr/>
          <p:nvPr/>
        </p:nvSpPr>
        <p:spPr>
          <a:xfrm>
            <a:off x="11865675" y="1028350"/>
            <a:ext cx="40050" cy="12525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0"/>
          <p:cNvSpPr txBox="1"/>
          <p:nvPr/>
        </p:nvSpPr>
        <p:spPr>
          <a:xfrm>
            <a:off x="2736850" y="2214475"/>
            <a:ext cx="4236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Please remember to share your </a:t>
            </a:r>
            <a:r>
              <a:rPr b="1" lang="en" sz="2100">
                <a:solidFill>
                  <a:srgbClr val="972CB4"/>
                </a:solidFill>
                <a:latin typeface="Roboto"/>
                <a:ea typeface="Roboto"/>
                <a:cs typeface="Roboto"/>
                <a:sym typeface="Roboto"/>
              </a:rPr>
              <a:t>feedback</a:t>
            </a: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 :)</a:t>
            </a:r>
            <a:endParaRPr sz="210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6"/>
          <p:cNvSpPr txBox="1"/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00" name="Google Shape;700;p26"/>
          <p:cNvSpPr txBox="1"/>
          <p:nvPr>
            <p:ph idx="2" type="subTitle"/>
          </p:nvPr>
        </p:nvSpPr>
        <p:spPr>
          <a:xfrm>
            <a:off x="429306" y="3486182"/>
            <a:ext cx="11580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Owner</a:t>
            </a:r>
            <a:endParaRPr/>
          </a:p>
        </p:txBody>
      </p:sp>
      <p:sp>
        <p:nvSpPr>
          <p:cNvPr id="701" name="Google Shape;701;p26"/>
          <p:cNvSpPr txBox="1"/>
          <p:nvPr>
            <p:ph idx="3" type="subTitle"/>
          </p:nvPr>
        </p:nvSpPr>
        <p:spPr>
          <a:xfrm>
            <a:off x="1728037" y="3485962"/>
            <a:ext cx="14304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6"/>
          <p:cNvSpPr txBox="1"/>
          <p:nvPr>
            <p:ph idx="5" type="subTitle"/>
          </p:nvPr>
        </p:nvSpPr>
        <p:spPr>
          <a:xfrm>
            <a:off x="1864162" y="3216247"/>
            <a:ext cx="1158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Rafael Piloto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703" name="Google Shape;703;p26"/>
          <p:cNvSpPr txBox="1"/>
          <p:nvPr>
            <p:ph idx="6" type="subTitle"/>
          </p:nvPr>
        </p:nvSpPr>
        <p:spPr>
          <a:xfrm>
            <a:off x="332049" y="3216240"/>
            <a:ext cx="14304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Miles Robertson</a:t>
            </a:r>
            <a:endParaRPr sz="1600">
              <a:solidFill>
                <a:schemeClr val="accent1"/>
              </a:solidFill>
            </a:endParaRPr>
          </a:p>
        </p:txBody>
      </p:sp>
      <p:grpSp>
        <p:nvGrpSpPr>
          <p:cNvPr id="704" name="Google Shape;704;p26"/>
          <p:cNvGrpSpPr/>
          <p:nvPr/>
        </p:nvGrpSpPr>
        <p:grpSpPr>
          <a:xfrm>
            <a:off x="438051" y="1459164"/>
            <a:ext cx="1218371" cy="1658699"/>
            <a:chOff x="3930875" y="1036502"/>
            <a:chExt cx="1348800" cy="1850400"/>
          </a:xfrm>
        </p:grpSpPr>
        <p:pic>
          <p:nvPicPr>
            <p:cNvPr id="705" name="Google Shape;705;p26"/>
            <p:cNvPicPr preferRelativeResize="0"/>
            <p:nvPr/>
          </p:nvPicPr>
          <p:blipFill rotWithShape="1">
            <a:blip r:embed="rId3">
              <a:alphaModFix amt="95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06" name="Google Shape;706;p26"/>
            <p:cNvPicPr preferRelativeResize="0"/>
            <p:nvPr/>
          </p:nvPicPr>
          <p:blipFill rotWithShape="1">
            <a:blip r:embed="rId4">
              <a:alphaModFix amt="18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707" name="Google Shape;707;p26"/>
          <p:cNvPicPr preferRelativeResize="0"/>
          <p:nvPr/>
        </p:nvPicPr>
        <p:blipFill rotWithShape="1">
          <a:blip r:embed="rId5">
            <a:alphaModFix/>
          </a:blip>
          <a:srcRect b="0" l="16333" r="10779" t="0"/>
          <a:stretch/>
        </p:blipFill>
        <p:spPr>
          <a:xfrm>
            <a:off x="1808525" y="1474550"/>
            <a:ext cx="12822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08" name="Google Shape;708;p26"/>
          <p:cNvPicPr preferRelativeResize="0"/>
          <p:nvPr/>
        </p:nvPicPr>
        <p:blipFill rotWithShape="1">
          <a:blip r:embed="rId6">
            <a:alphaModFix/>
          </a:blip>
          <a:srcRect b="0" l="0" r="0" t="10754"/>
          <a:stretch/>
        </p:blipFill>
        <p:spPr>
          <a:xfrm>
            <a:off x="374076" y="1459350"/>
            <a:ext cx="12822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09" name="Google Shape;709;p26"/>
          <p:cNvGrpSpPr/>
          <p:nvPr/>
        </p:nvGrpSpPr>
        <p:grpSpPr>
          <a:xfrm flipH="1" rot="10800000">
            <a:off x="1808533" y="1474410"/>
            <a:ext cx="487608" cy="349431"/>
            <a:chOff x="-2817590" y="3784091"/>
            <a:chExt cx="1880477" cy="1357541"/>
          </a:xfrm>
        </p:grpSpPr>
        <p:sp>
          <p:nvSpPr>
            <p:cNvPr id="710" name="Google Shape;710;p26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26"/>
          <p:cNvGrpSpPr/>
          <p:nvPr/>
        </p:nvGrpSpPr>
        <p:grpSpPr>
          <a:xfrm flipH="1" rot="10800000">
            <a:off x="1168807" y="1455369"/>
            <a:ext cx="487608" cy="349431"/>
            <a:chOff x="-77" y="3784091"/>
            <a:chExt cx="1880477" cy="1357541"/>
          </a:xfrm>
        </p:grpSpPr>
        <p:sp>
          <p:nvSpPr>
            <p:cNvPr id="714" name="Google Shape;714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7" name="Google Shape;717;p26"/>
          <p:cNvPicPr preferRelativeResize="0"/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4715787" y="1475499"/>
            <a:ext cx="12183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8" name="Google Shape;718;p26"/>
          <p:cNvSpPr txBox="1"/>
          <p:nvPr>
            <p:ph idx="1" type="subTitle"/>
          </p:nvPr>
        </p:nvSpPr>
        <p:spPr>
          <a:xfrm>
            <a:off x="4683838" y="3486888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19" name="Google Shape;719;p26"/>
          <p:cNvSpPr txBox="1"/>
          <p:nvPr>
            <p:ph idx="4" type="subTitle"/>
          </p:nvPr>
        </p:nvSpPr>
        <p:spPr>
          <a:xfrm>
            <a:off x="4642038" y="319731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Mimi Olayeye</a:t>
            </a:r>
            <a:endParaRPr sz="1600"/>
          </a:p>
        </p:txBody>
      </p:sp>
      <p:grpSp>
        <p:nvGrpSpPr>
          <p:cNvPr id="720" name="Google Shape;720;p26"/>
          <p:cNvGrpSpPr/>
          <p:nvPr/>
        </p:nvGrpSpPr>
        <p:grpSpPr>
          <a:xfrm flipH="1" rot="10800000">
            <a:off x="5459002" y="1474409"/>
            <a:ext cx="473880" cy="349431"/>
            <a:chOff x="-77" y="3784091"/>
            <a:chExt cx="1880477" cy="1357541"/>
          </a:xfrm>
        </p:grpSpPr>
        <p:sp>
          <p:nvSpPr>
            <p:cNvPr id="721" name="Google Shape;721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26"/>
          <p:cNvSpPr txBox="1"/>
          <p:nvPr>
            <p:ph idx="2" type="subTitle"/>
          </p:nvPr>
        </p:nvSpPr>
        <p:spPr>
          <a:xfrm>
            <a:off x="6056050" y="3486538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25" name="Google Shape;725;p26"/>
          <p:cNvSpPr txBox="1"/>
          <p:nvPr>
            <p:ph idx="6" type="subTitle"/>
          </p:nvPr>
        </p:nvSpPr>
        <p:spPr>
          <a:xfrm>
            <a:off x="6056050" y="319731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Brenda Cano</a:t>
            </a:r>
            <a:endParaRPr sz="1600"/>
          </a:p>
        </p:txBody>
      </p:sp>
      <p:pic>
        <p:nvPicPr>
          <p:cNvPr id="726" name="Google Shape;726;p26"/>
          <p:cNvPicPr preferRelativeResize="0"/>
          <p:nvPr/>
        </p:nvPicPr>
        <p:blipFill rotWithShape="1">
          <a:blip r:embed="rId8">
            <a:alphaModFix/>
          </a:blip>
          <a:srcRect b="22582" l="14880" r="21143" t="9927"/>
          <a:stretch/>
        </p:blipFill>
        <p:spPr>
          <a:xfrm>
            <a:off x="6109438" y="1460125"/>
            <a:ext cx="1158000" cy="165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27" name="Google Shape;727;p26"/>
          <p:cNvGrpSpPr/>
          <p:nvPr/>
        </p:nvGrpSpPr>
        <p:grpSpPr>
          <a:xfrm flipH="1" rot="10800000">
            <a:off x="6866725" y="1459171"/>
            <a:ext cx="400730" cy="341829"/>
            <a:chOff x="-77" y="3784091"/>
            <a:chExt cx="1880477" cy="1357541"/>
          </a:xfrm>
        </p:grpSpPr>
        <p:sp>
          <p:nvSpPr>
            <p:cNvPr id="728" name="Google Shape;728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26"/>
          <p:cNvSpPr txBox="1"/>
          <p:nvPr>
            <p:ph idx="3" type="subTitle"/>
          </p:nvPr>
        </p:nvSpPr>
        <p:spPr>
          <a:xfrm>
            <a:off x="7428250" y="3486888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32" name="Google Shape;732;p26"/>
          <p:cNvSpPr txBox="1"/>
          <p:nvPr>
            <p:ph idx="5" type="subTitle"/>
          </p:nvPr>
        </p:nvSpPr>
        <p:spPr>
          <a:xfrm>
            <a:off x="7470050" y="3197388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David Wei</a:t>
            </a:r>
            <a:endParaRPr sz="1600"/>
          </a:p>
        </p:txBody>
      </p:sp>
      <p:pic>
        <p:nvPicPr>
          <p:cNvPr id="733" name="Google Shape;73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67675" y="1431225"/>
            <a:ext cx="1282200" cy="170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34" name="Google Shape;734;p26"/>
          <p:cNvGrpSpPr/>
          <p:nvPr/>
        </p:nvGrpSpPr>
        <p:grpSpPr>
          <a:xfrm flipH="1" rot="10800000">
            <a:off x="7470053" y="1431218"/>
            <a:ext cx="492685" cy="341829"/>
            <a:chOff x="-2817590" y="3784091"/>
            <a:chExt cx="1880477" cy="1357541"/>
          </a:xfrm>
        </p:grpSpPr>
        <p:sp>
          <p:nvSpPr>
            <p:cNvPr id="735" name="Google Shape;735;p26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8" name="Google Shape;738;p26"/>
          <p:cNvPicPr preferRelativeResize="0"/>
          <p:nvPr/>
        </p:nvPicPr>
        <p:blipFill rotWithShape="1">
          <a:blip r:embed="rId10">
            <a:alphaModFix/>
          </a:blip>
          <a:srcRect b="1352" l="0" r="0" t="1352"/>
          <a:stretch/>
        </p:blipFill>
        <p:spPr>
          <a:xfrm>
            <a:off x="3242975" y="1502000"/>
            <a:ext cx="1282200" cy="16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39" name="Google Shape;739;p26"/>
          <p:cNvSpPr txBox="1"/>
          <p:nvPr>
            <p:ph idx="1" type="subTitle"/>
          </p:nvPr>
        </p:nvSpPr>
        <p:spPr>
          <a:xfrm>
            <a:off x="3299641" y="3486175"/>
            <a:ext cx="11580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40" name="Google Shape;740;p26"/>
          <p:cNvSpPr txBox="1"/>
          <p:nvPr>
            <p:ph idx="4" type="subTitle"/>
          </p:nvPr>
        </p:nvSpPr>
        <p:spPr>
          <a:xfrm>
            <a:off x="3163449" y="3216483"/>
            <a:ext cx="14304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Ore Adenikinju</a:t>
            </a:r>
            <a:endParaRPr sz="1600">
              <a:solidFill>
                <a:schemeClr val="accent3"/>
              </a:solidFill>
            </a:endParaRPr>
          </a:p>
        </p:txBody>
      </p:sp>
      <p:grpSp>
        <p:nvGrpSpPr>
          <p:cNvPr id="741" name="Google Shape;741;p26"/>
          <p:cNvGrpSpPr/>
          <p:nvPr/>
        </p:nvGrpSpPr>
        <p:grpSpPr>
          <a:xfrm flipH="1" rot="10800000">
            <a:off x="4031058" y="1501990"/>
            <a:ext cx="487608" cy="349431"/>
            <a:chOff x="-77" y="3784091"/>
            <a:chExt cx="1880477" cy="1357541"/>
          </a:xfrm>
        </p:grpSpPr>
        <p:sp>
          <p:nvSpPr>
            <p:cNvPr id="742" name="Google Shape;742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50" name="Google Shape;750;p27"/>
          <p:cNvSpPr txBox="1"/>
          <p:nvPr>
            <p:ph idx="1" type="subTitle"/>
          </p:nvPr>
        </p:nvSpPr>
        <p:spPr>
          <a:xfrm>
            <a:off x="720000" y="20241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Acknowledging Feedback</a:t>
            </a:r>
            <a:endParaRPr/>
          </a:p>
        </p:txBody>
      </p:sp>
      <p:sp>
        <p:nvSpPr>
          <p:cNvPr id="751" name="Google Shape;751;p27"/>
          <p:cNvSpPr txBox="1"/>
          <p:nvPr>
            <p:ph idx="2" type="title"/>
          </p:nvPr>
        </p:nvSpPr>
        <p:spPr>
          <a:xfrm>
            <a:off x="13296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2" name="Google Shape;752;p27"/>
          <p:cNvSpPr txBox="1"/>
          <p:nvPr>
            <p:ph idx="4" type="subTitle"/>
          </p:nvPr>
        </p:nvSpPr>
        <p:spPr>
          <a:xfrm>
            <a:off x="3311300" y="3350738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accomplish?</a:t>
            </a:r>
            <a:endParaRPr/>
          </a:p>
        </p:txBody>
      </p:sp>
      <p:sp>
        <p:nvSpPr>
          <p:cNvPr id="753" name="Google Shape;753;p27"/>
          <p:cNvSpPr txBox="1"/>
          <p:nvPr>
            <p:ph idx="5" type="title"/>
          </p:nvPr>
        </p:nvSpPr>
        <p:spPr>
          <a:xfrm>
            <a:off x="3920825" y="2898438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4" name="Google Shape;754;p27"/>
          <p:cNvSpPr txBox="1"/>
          <p:nvPr>
            <p:ph idx="7" type="subTitle"/>
          </p:nvPr>
        </p:nvSpPr>
        <p:spPr>
          <a:xfrm>
            <a:off x="5739500" y="2024125"/>
            <a:ext cx="284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our goals for the week?</a:t>
            </a:r>
            <a:endParaRPr/>
          </a:p>
        </p:txBody>
      </p:sp>
      <p:sp>
        <p:nvSpPr>
          <p:cNvPr id="755" name="Google Shape;755;p27"/>
          <p:cNvSpPr txBox="1"/>
          <p:nvPr>
            <p:ph idx="8" type="title"/>
          </p:nvPr>
        </p:nvSpPr>
        <p:spPr>
          <a:xfrm>
            <a:off x="66152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56" name="Google Shape;756;p27"/>
          <p:cNvGrpSpPr/>
          <p:nvPr/>
        </p:nvGrpSpPr>
        <p:grpSpPr>
          <a:xfrm>
            <a:off x="1248645" y="2619277"/>
            <a:ext cx="1259918" cy="1370679"/>
            <a:chOff x="6198197" y="1098851"/>
            <a:chExt cx="2945797" cy="2945797"/>
          </a:xfrm>
        </p:grpSpPr>
        <p:sp>
          <p:nvSpPr>
            <p:cNvPr id="757" name="Google Shape;757;p27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27"/>
          <p:cNvGrpSpPr/>
          <p:nvPr/>
        </p:nvGrpSpPr>
        <p:grpSpPr>
          <a:xfrm>
            <a:off x="3770684" y="1112707"/>
            <a:ext cx="1398123" cy="1370569"/>
            <a:chOff x="6945936" y="1456203"/>
            <a:chExt cx="2159597" cy="2231107"/>
          </a:xfrm>
        </p:grpSpPr>
        <p:sp>
          <p:nvSpPr>
            <p:cNvPr id="790" name="Google Shape;790;p27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27"/>
          <p:cNvGrpSpPr/>
          <p:nvPr/>
        </p:nvGrpSpPr>
        <p:grpSpPr>
          <a:xfrm>
            <a:off x="6465145" y="2738025"/>
            <a:ext cx="1398107" cy="1370666"/>
            <a:chOff x="5612559" y="834972"/>
            <a:chExt cx="3473558" cy="3473558"/>
          </a:xfrm>
        </p:grpSpPr>
        <p:sp>
          <p:nvSpPr>
            <p:cNvPr id="809" name="Google Shape;809;p27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8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6" name="Google Shape;846;p28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Acknowledging Feedback</a:t>
            </a:r>
            <a:endParaRPr/>
          </a:p>
        </p:txBody>
      </p:sp>
      <p:grpSp>
        <p:nvGrpSpPr>
          <p:cNvPr id="847" name="Google Shape;847;p28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48" name="Google Shape;848;p28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9"/>
          <p:cNvSpPr/>
          <p:nvPr/>
        </p:nvSpPr>
        <p:spPr>
          <a:xfrm>
            <a:off x="2423200" y="1569050"/>
            <a:ext cx="7306800" cy="3109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658333" y="3473249"/>
            <a:ext cx="1618800" cy="79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2658116" y="1863695"/>
            <a:ext cx="1618800" cy="79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9"/>
          <p:cNvSpPr txBox="1"/>
          <p:nvPr>
            <p:ph idx="4294967295" type="subTitle"/>
          </p:nvPr>
        </p:nvSpPr>
        <p:spPr>
          <a:xfrm>
            <a:off x="2795089" y="1892440"/>
            <a:ext cx="13578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Feature Ideas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8" name="Google Shape;888;p29"/>
          <p:cNvSpPr txBox="1"/>
          <p:nvPr>
            <p:ph idx="4294967295" type="subTitle"/>
          </p:nvPr>
        </p:nvSpPr>
        <p:spPr>
          <a:xfrm>
            <a:off x="2547299" y="3501975"/>
            <a:ext cx="18534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Web Scraper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9" name="Google Shape;889;p29"/>
          <p:cNvSpPr/>
          <p:nvPr/>
        </p:nvSpPr>
        <p:spPr>
          <a:xfrm>
            <a:off x="5419272" y="1793172"/>
            <a:ext cx="37245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were given a lot of great feature ideas but will not be able to implement them and have them working properly for our last sprint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0" name="Google Shape;890;p29"/>
          <p:cNvCxnSpPr/>
          <p:nvPr/>
        </p:nvCxnSpPr>
        <p:spPr>
          <a:xfrm>
            <a:off x="4539707" y="2095020"/>
            <a:ext cx="793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1" name="Google Shape;891;p29"/>
          <p:cNvCxnSpPr/>
          <p:nvPr/>
        </p:nvCxnSpPr>
        <p:spPr>
          <a:xfrm>
            <a:off x="4451798" y="3704635"/>
            <a:ext cx="793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92" name="Google Shape;892;p29"/>
          <p:cNvSpPr/>
          <p:nvPr/>
        </p:nvSpPr>
        <p:spPr>
          <a:xfrm>
            <a:off x="5419493" y="3473248"/>
            <a:ext cx="37245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web scraper will connect to the helper methods in the backend and store that information which will be sent to be displayed in the frontend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0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8" name="Google Shape;898;p30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What did we accomplish?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899" name="Google Shape;899;p30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00" name="Google Shape;900;p30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31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0" y="5"/>
            <a:ext cx="9144000" cy="527609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31"/>
          <p:cNvSpPr/>
          <p:nvPr/>
        </p:nvSpPr>
        <p:spPr>
          <a:xfrm>
            <a:off x="552350" y="445375"/>
            <a:ext cx="5837700" cy="659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1"/>
          <p:cNvSpPr txBox="1"/>
          <p:nvPr>
            <p:ph type="title"/>
          </p:nvPr>
        </p:nvSpPr>
        <p:spPr>
          <a:xfrm>
            <a:off x="720000" y="453300"/>
            <a:ext cx="77040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Scope for Sprint 9</a:t>
            </a:r>
            <a:endParaRPr/>
          </a:p>
        </p:txBody>
      </p:sp>
      <p:sp>
        <p:nvSpPr>
          <p:cNvPr id="925" name="Google Shape;925;p31"/>
          <p:cNvSpPr/>
          <p:nvPr/>
        </p:nvSpPr>
        <p:spPr>
          <a:xfrm>
            <a:off x="866875" y="2033525"/>
            <a:ext cx="3904500" cy="100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1"/>
          <p:cNvSpPr txBox="1"/>
          <p:nvPr>
            <p:ph idx="1" type="body"/>
          </p:nvPr>
        </p:nvSpPr>
        <p:spPr>
          <a:xfrm>
            <a:off x="819725" y="2090700"/>
            <a:ext cx="5171400" cy="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/>
              <a:t>Due to unexpected illnesses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1/2 of team got sick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Micro - charter → risk of illness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2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JWT</a:t>
            </a:r>
            <a:endParaRPr sz="3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Authentication Token</a:t>
            </a:r>
            <a:endParaRPr sz="3600"/>
          </a:p>
        </p:txBody>
      </p:sp>
      <p:sp>
        <p:nvSpPr>
          <p:cNvPr id="932" name="Google Shape;932;p32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When users login, they will receive an authentication token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This token will be used to secure specific routes and to get/update user specific information.</a:t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3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Notifications</a:t>
            </a:r>
            <a:endParaRPr/>
          </a:p>
        </p:txBody>
      </p:sp>
      <p:sp>
        <p:nvSpPr>
          <p:cNvPr id="938" name="Google Shape;938;p33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(</a:t>
            </a:r>
            <a:r>
              <a:rPr lang="en">
                <a:solidFill>
                  <a:srgbClr val="FF9900"/>
                </a:solidFill>
              </a:rPr>
              <a:t>Code</a:t>
            </a:r>
            <a:r>
              <a:rPr lang="en">
                <a:solidFill>
                  <a:srgbClr val="FF9900"/>
                </a:solidFill>
              </a:rPr>
              <a:t> Demo)</a:t>
            </a:r>
            <a:endParaRPr>
              <a:solidFill>
                <a:srgbClr val="FF99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939" name="Google Shape;939;p33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Ask users for permission to push notifications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Binds </a:t>
            </a:r>
            <a:r>
              <a:rPr lang="en"/>
              <a:t>the</a:t>
            </a:r>
            <a:r>
              <a:rPr lang="en"/>
              <a:t> device to the user’s account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real time update about food (in implementation)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